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  <p:sldId id="261" r:id="rId1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Banka chce být </a:t>
            </a:r>
            <a:r>
              <a:rPr sz="3600" b="1">
                <a:solidFill>
                  <a:srgbClr val="F0A500"/>
                </a:solidFill>
                <a:latin typeface="Abadi"/>
              </a:rPr>
              <a:t>digitální leader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Všichni chtějí </a:t>
            </a:r>
            <a:r>
              <a:rPr sz="2800" b="1">
                <a:solidFill>
                  <a:srgbClr val="F0A500"/>
                </a:solidFill>
                <a:latin typeface="Abadi"/>
              </a:rPr>
              <a:t>data</a:t>
            </a:r>
            <a:r>
              <a:rPr sz="2800">
                <a:solidFill>
                  <a:srgbClr val="FFFFFF"/>
                </a:solidFill>
                <a:latin typeface="Abadi"/>
              </a:rPr>
              <a:t>.
Ideálně </a:t>
            </a:r>
            <a:r>
              <a:rPr sz="2800" b="1">
                <a:solidFill>
                  <a:srgbClr val="F0A500"/>
                </a:solidFill>
                <a:latin typeface="Abadi"/>
              </a:rPr>
              <a:t>hned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sz="3600">
                <a:solidFill>
                  <a:srgbClr val="FFFFFF"/>
                </a:solidFill>
                <a:latin typeface="Abadi"/>
              </a:rPr>
              <a:t>Jak to funguje </a:t>
            </a:r>
            <a:r>
              <a:rPr sz="3600" b="1">
                <a:solidFill>
                  <a:srgbClr val="F0A500"/>
                </a:solidFill>
                <a:latin typeface="Abadi"/>
              </a:rPr>
              <a:t>dnes</a:t>
            </a:r>
            <a:r>
              <a:rPr sz="3600">
                <a:solidFill>
                  <a:srgbClr val="FFFFFF"/>
                </a:solidFill>
                <a:latin typeface="Abadi"/>
              </a:rPr>
              <a:t>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sz="2800">
                <a:solidFill>
                  <a:srgbClr val="FFFFFF"/>
                </a:solidFill>
                <a:latin typeface="Abadi"/>
              </a:rPr>
              <a:t>Jeden tým. </a:t>
            </a:r>
            <a:r>
              <a:rPr sz="2800" b="1">
                <a:solidFill>
                  <a:srgbClr val="F0A500"/>
                </a:solidFill>
                <a:latin typeface="Abadi"/>
              </a:rPr>
              <a:t>Všichni čekají</a:t>
            </a:r>
            <a:r>
              <a:rPr sz="2800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6 Co nás bolelo (Nerealistické očekáv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57625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rPr sz="1800">
                <a:solidFill>
                  <a:srgbClr val="FFFFFF"/>
                </a:solidFill>
                <a:latin typeface="Abadi"/>
              </a:rPr>
              <a:t>▸ </a:t>
            </a:r>
            <a:r>
              <a:rPr sz="1800" b="1">
                <a:solidFill>
                  <a:srgbClr val="F0A500"/>
                </a:solidFill>
                <a:latin typeface="Abadi"/>
              </a:rPr>
              <a:t>75%</a:t>
            </a:r>
            <a:r>
              <a:rPr sz="1800">
                <a:solidFill>
                  <a:srgbClr val="FFFFFF"/>
                </a:solidFill>
                <a:latin typeface="Abadi"/>
              </a:rPr>
              <a:t> zlepšení kvality adres za </a:t>
            </a:r>
            <a:r>
              <a:rPr sz="1800" b="1">
                <a:solidFill>
                  <a:srgbClr val="F0A500"/>
                </a:solidFill>
                <a:latin typeface="Abadi"/>
              </a:rPr>
              <a:t>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pic>
        <p:nvPicPr>
          <p:cNvPr id="3" name="Picture 2" descr="SLIDE 7 Příběh (speaker notes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57625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40000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lang="cs-CZ">
                <a:solidFill>
                  <a:srgbClr val="FFFFFF"/>
                </a:solidFill>
                <a:latin typeface="Abadi"/>
              </a:defRPr>
            </a:pPr>
            <a:r>
              <a:t>Už jsme leccos vyzkoušeli.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40000" y="18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Třeba </a:t>
            </a:r>
            <a:r>
              <a:rPr sz="3600" b="1">
                <a:solidFill>
                  <a:srgbClr val="F0A500"/>
                </a:solidFill>
                <a:latin typeface="Abadi"/>
              </a:rPr>
              <a:t>Business Share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540000" y="27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A ono to </a:t>
            </a:r>
            <a:r>
              <a:rPr sz="3600" b="1">
                <a:solidFill>
                  <a:srgbClr val="F0A500"/>
                </a:solidFill>
                <a:latin typeface="Abadi"/>
              </a:rPr>
              <a:t>pomohlo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540000" y="378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r>
              <a:rPr sz="3600">
                <a:solidFill>
                  <a:srgbClr val="FFFFFF"/>
                </a:solidFill>
                <a:latin typeface="Abadi"/>
              </a:rPr>
              <a:t>Ale velké věci? Stále </a:t>
            </a:r>
            <a:r>
              <a:rPr sz="3600" b="1">
                <a:solidFill>
                  <a:srgbClr val="F0A500"/>
                </a:solidFill>
                <a:latin typeface="Abadi"/>
              </a:rPr>
              <a:t>měsíce</a:t>
            </a:r>
            <a:r>
              <a:rPr sz="3600">
                <a:solidFill>
                  <a:srgbClr val="FFFFFF"/>
                </a:solidFill>
                <a:latin typeface="Abadi"/>
              </a:rPr>
              <a:t>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